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1F6D-5D3B-0A35-3B05-26CFB66F0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CCDA6-224B-E23F-F0A2-839E78D2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4E2D-E09C-BC1B-4F64-51905452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CE199-FF25-EF7C-E2D7-C5102C7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3A8D0-15AD-E3F0-1EF9-8ADCFD8C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9D4EE-BDAF-C819-5D93-72A6017A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D4BB9-5723-E86C-A9D1-3CD4FC68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97637-0EF7-35FD-9726-4E463BF1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11DE2-39BB-F6B6-D13A-13FA1E30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8332-2F1C-4DF3-3CB0-96D8D3A6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7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7540E-63FC-8EA0-7AAC-3364D6E59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77795-66C9-082F-D4C1-A9A957247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A73A-ED7A-031F-D271-A89FC645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85CAE-26B2-E447-B9F2-C356C09F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9B47-8797-9582-5F67-78B53208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0D17-13A4-A554-C11D-8F5C2A37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2E23-7C77-3AD0-9AC9-D8682754B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4B9D-FB22-135A-28AA-AA43D4C1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11106-E2EF-492B-93F2-A1620850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D2E9-031B-907F-7847-B3022B32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D1A5-7F5A-891E-573F-170E2559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80CC-F589-CFC6-8711-3D8D44156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08923-5855-8CDA-5B64-21B37F86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AA17-385C-5CD8-AD4B-6CC30C94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D3C4-AB4A-171E-4C4B-8BE76636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6E40-F6CC-6ED9-F3B5-DBBC2704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DE9E-C3C6-B70D-A7DC-EE6726C71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12A08-0D13-09D3-C0D8-6FC49DB52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6797A-C79E-FE0B-061A-8B7C4F91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2289D-A35C-1F47-3CF5-574D0ABA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B1221-E978-C9EC-A8BE-4B2BE015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B4FE-6CFB-A35A-683E-66CD26CB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CFE75-DF67-003D-0AC4-658F80C3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A80D2-F352-FBBD-CBD7-235EDB63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202EB-CD4A-E069-B3D2-2A2F369EC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3934C2-A238-E888-EECF-11BAE44F8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6561F-6849-75AB-BBE5-2976802C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F0360-53C2-A27E-8FD4-5533A6BC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045BC-3385-39FC-C397-A6AE4C33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E0EC-DD6A-BEE1-FE69-DA74A706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9FE6B-9D27-AAB2-5FB4-642E31AB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F070B-9BC0-71C8-8674-F336DB61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CD4A7-DB7C-9547-9E47-8DA365F4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2770D-0B7F-E8A8-52D3-935247CA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AC469-8704-DD4B-DE2A-4F32DB27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E0F1-82C6-AF56-9E8D-3B34C65E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BE77-117C-F1C6-5DF1-537E2746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30BC-B818-3EB2-4648-FF988C5C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5941-5598-9120-EB25-0EFCEBA2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D0E4-EC87-B44E-3942-722A1574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6DFC8-B0F8-A1F3-0C11-79E0A4F5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97720-5A37-3DBA-AF7C-F94E79CA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6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257F-DDE9-38D1-8984-57D02AC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5CA03-6D73-CF19-3A18-0173F21E5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5AD13-725A-0369-7422-803AFCAA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CD349-9EA4-0AA0-96BC-A94E4F69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73C42-12BF-1D9E-BB12-18047ED6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1D431-F6A7-1F4B-8AA7-9A98F091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CB51B-5541-A630-8761-12C78B93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0799C-FE13-BC80-9E3E-0D78EA16E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13931-60A5-6304-2456-3CCA2314B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14D5A3-264A-4FA3-AEFD-69B8C55C1AC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5AA2E-75FA-926F-AC09-8F0244DCB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4E4-02EF-E89D-955E-658F28CCD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7773F-8368-4716-B517-01C51CF59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1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E695997-FC2A-4069-32D7-006B5D1765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1F73675-997E-5236-299C-E06A91261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4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B8F9F4A-81EE-84F6-0893-4937241E8C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3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A13BF5A-CF7A-98D1-E435-3599D015A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780B62-869B-1064-4E12-3F951897A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78C4635-A287-3355-EBA7-9254FFF2F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0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CFE9B72-40B1-95A1-8EED-B9C4A1FFE7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406ED59-8BE6-640B-2C40-A00C4FF8FCE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Insert local market information here.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A01C0529-8605-1B41-639D-DE2560CF5F31}"/>
              </a:ext>
            </a:extLst>
          </p:cNvPr>
          <p:cNvSpPr txBox="1">
            <a:spLocks/>
          </p:cNvSpPr>
          <p:nvPr/>
        </p:nvSpPr>
        <p:spPr>
          <a:xfrm>
            <a:off x="3727817" y="2032000"/>
            <a:ext cx="6948054" cy="3629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XXXXXX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D965054-6658-1D37-C31D-49C876CBB4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50B64F7-F46F-DCC8-B453-0D0771A9BEA5}"/>
              </a:ext>
            </a:extLst>
          </p:cNvPr>
          <p:cNvSpPr txBox="1">
            <a:spLocks/>
          </p:cNvSpPr>
          <p:nvPr/>
        </p:nvSpPr>
        <p:spPr>
          <a:xfrm>
            <a:off x="3727817" y="2032000"/>
            <a:ext cx="6948054" cy="3629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XXXXXX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FA22C2-E19A-2781-4E59-32B5E9AF1381}"/>
              </a:ext>
            </a:extLst>
          </p:cNvPr>
          <p:cNvSpPr txBox="1">
            <a:spLocks/>
          </p:cNvSpPr>
          <p:nvPr/>
        </p:nvSpPr>
        <p:spPr>
          <a:xfrm>
            <a:off x="838200" y="434113"/>
            <a:ext cx="10515600" cy="133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Insert local radio station/radio station listener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32405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EEC78354-D397-3C59-FF32-14D40EF8B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6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A0A8F8E-8875-2BF0-6BF4-02B8A9E7A1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07EB268-3ADD-D4E7-2986-B43A6B14F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700BF56-3876-843E-4A74-F84EAB102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1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CEDA215-78FB-E484-A662-283406EF5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4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4556FB43-94DE-7093-C0A6-75CB3A898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3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ushing a shopping cart&#10;&#10;Description automatically generated">
            <a:extLst>
              <a:ext uri="{FF2B5EF4-FFF2-40B4-BE49-F238E27FC236}">
                <a16:creationId xmlns:a16="http://schemas.microsoft.com/office/drawing/2014/main" id="{B91C6A98-F616-4895-4B61-6C757C45E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E94DF10-9883-E3FC-9D90-6B40071DB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Malave, Annette</dc:creator>
  <cp:lastModifiedBy>Malave, Annette</cp:lastModifiedBy>
  <cp:revision>2</cp:revision>
  <dcterms:created xsi:type="dcterms:W3CDTF">2024-07-27T12:05:51Z</dcterms:created>
  <dcterms:modified xsi:type="dcterms:W3CDTF">2024-07-27T14:20:30Z</dcterms:modified>
</cp:coreProperties>
</file>