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E56B-B89B-74A9-269D-DD82F817B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2FBFD7-2BC8-D7A5-DA50-7CFAB17A5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BDD01-E49E-0394-D94F-A83CD6058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781-A91E-46D5-8456-FD91F2CCF16D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955CF-E5CD-3071-CD3B-30F772F2D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36171-6492-9D63-CD86-34D06341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5E12-CE51-4554-A47D-4DE1B6B6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1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9F21F-D192-C4B7-AC28-F1F94E24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20489E-3B31-9AA7-AD91-0CD89E62C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6B626-4B99-350A-4F9C-2C4F147B6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781-A91E-46D5-8456-FD91F2CCF16D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522A-CD57-B15E-CF9E-EB088544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44A5A-B800-B12E-E3CB-08827705F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5E12-CE51-4554-A47D-4DE1B6B6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2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F27724-313E-BCF6-36AA-5C8B48AC9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BDC29-8491-E4D1-8355-4FC48DAB3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78A63-338C-958F-DC03-7A4FBC8A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781-A91E-46D5-8456-FD91F2CCF16D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E9AAF-EA3F-6B06-9482-95C7617F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43654-C792-2E20-617B-3B2E1974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5E12-CE51-4554-A47D-4DE1B6B6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9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E43E-F962-EDFE-1BE4-E482E18C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766F3-AE6E-BA30-0886-D1ED32071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2E814-E55C-F93F-6354-05D4C53F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781-A91E-46D5-8456-FD91F2CCF16D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B5156-7D1E-2D51-9A58-B58E0796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FDAF6-E4FF-BDD3-223D-23F49627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5E12-CE51-4554-A47D-4DE1B6B6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8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05E8C-435D-D8A8-90CE-BC81507F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6EBBA-9CD2-3BB2-5100-4790D5A7F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C9C85-12BA-41BF-C0E5-949222859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781-A91E-46D5-8456-FD91F2CCF16D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0265F-DA34-A978-06A8-0CC310FE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DC6E8-9FB7-0624-A432-9784827F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5E12-CE51-4554-A47D-4DE1B6B6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8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B1F7-380D-4A4F-96BE-47949889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427E-13BE-0A59-FA24-B4C0D30B6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DFF7B-0389-B472-BA88-31DDBAEDF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0DF08-7C74-6CFC-FF50-DF4B20CB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781-A91E-46D5-8456-FD91F2CCF16D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CFE8C-104A-1C4C-6E17-1A40CE75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44B14-E7FF-19AA-4604-35FB9689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5E12-CE51-4554-A47D-4DE1B6B6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0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1805-2FED-86F1-A2A6-1575CD788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85DB6-82F4-40D1-B412-F3D693F4F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1DF83-1F61-6889-1F0D-683BCA941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2967C0-22A2-2A15-D604-B8EDEEF05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18511-2E33-F877-0BAE-0326AC27FB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5BE528-47E1-5217-F3BF-D9B751E23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781-A91E-46D5-8456-FD91F2CCF16D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73EDD7-9D5D-BB3A-214B-BB51D71A8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9643DA-D96A-BC81-3C12-2202F7AB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5E12-CE51-4554-A47D-4DE1B6B6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3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B27C8-1556-1B19-F427-A798E097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D30D36-EDCF-4411-DD1B-71188CCB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781-A91E-46D5-8456-FD91F2CCF16D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537AB-8497-ECEF-7075-4BED63909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6E7FF7-8D0D-406E-2732-7E167941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5E12-CE51-4554-A47D-4DE1B6B6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0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60324D-7C5D-9AF9-5A3A-6919B2BA6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781-A91E-46D5-8456-FD91F2CCF16D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A599F-D918-8B7A-07B0-488E68B5D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3EB72-6059-0644-6472-0EB830BA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5E12-CE51-4554-A47D-4DE1B6B6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5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66DF0-D064-F134-3E4A-40050319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CC922-2240-25BE-B591-DF2DA9F35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16F00-9855-1F04-D3C4-A6279D3A9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DE072-C293-0D57-9BA5-62F3D84C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781-A91E-46D5-8456-FD91F2CCF16D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29EE2-3F9C-F053-9F33-B98F6540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B9A69-2AA1-3A5F-2D65-82EB6EE8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5E12-CE51-4554-A47D-4DE1B6B6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0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0F13B-C5AE-7FAA-5152-1B2149BD1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3E115C-2F0C-B515-6D99-7E40F3CBC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E1680-09E8-4139-AD76-73F6859E2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23123-ECF9-EDB1-3556-FA97283F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781-A91E-46D5-8456-FD91F2CCF16D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063F2-A146-D944-126E-AAE40E84B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101E3-0D7C-25BD-DCD0-7E4F37DF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5E12-CE51-4554-A47D-4DE1B6B6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4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D9CDF2-31D0-64E8-D487-F46FA1818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3DAB9-A405-8C4D-DD6B-7615E9522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FFDE3-D9A7-9178-0184-3B12C7957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E35781-A91E-46D5-8456-FD91F2CCF16D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D6AA7-0B8D-94C0-3B01-A1899DD3A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0BB3E-7B9E-5837-8141-D0BEDFF7B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335E12-CE51-4554-A47D-4DE1B6B6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3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6633176F-E564-F200-C0DC-F3874A12AB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44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3428F1A4-D46F-B02F-9962-6F43A901BD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37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B771DD9E-988F-D6B3-F61A-D8551A5B43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82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BB16A58A-BA93-8FC1-B2AF-6435FCCF50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60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3CE0BF2C-F12B-AD2E-2FBF-CA4DC2B1EC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5EBBDC8-766E-97FC-34BC-A74243253444}"/>
              </a:ext>
            </a:extLst>
          </p:cNvPr>
          <p:cNvSpPr txBox="1">
            <a:spLocks/>
          </p:cNvSpPr>
          <p:nvPr/>
        </p:nvSpPr>
        <p:spPr>
          <a:xfrm>
            <a:off x="6513788" y="365125"/>
            <a:ext cx="4840010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Insert local market information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6D3ADD55-C0B4-4E43-2889-F675D7E15CB6}"/>
              </a:ext>
            </a:extLst>
          </p:cNvPr>
          <p:cNvSpPr txBox="1">
            <a:spLocks/>
          </p:cNvSpPr>
          <p:nvPr/>
        </p:nvSpPr>
        <p:spPr>
          <a:xfrm>
            <a:off x="6513788" y="2333297"/>
            <a:ext cx="4840010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>
              <a:spcBef>
                <a:spcPts val="0"/>
              </a:spcBef>
              <a:spcAft>
                <a:spcPts val="600"/>
              </a:spcAft>
            </a:pPr>
            <a:r>
              <a:rPr lang="en-US" sz="2000">
                <a:solidFill>
                  <a:schemeClr val="bg1"/>
                </a:solidFill>
                <a:effectLst/>
              </a:rPr>
              <a:t>XXXXXX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38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4D91B2BB-35DE-85BF-2CFB-D3FBB1F787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15F0873-2D9E-01BC-5E6F-07F46885B9E2}"/>
              </a:ext>
            </a:extLst>
          </p:cNvPr>
          <p:cNvSpPr txBox="1">
            <a:spLocks/>
          </p:cNvSpPr>
          <p:nvPr/>
        </p:nvSpPr>
        <p:spPr>
          <a:xfrm>
            <a:off x="838200" y="434113"/>
            <a:ext cx="8314509" cy="1330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Insert local radio station/radio station listener information here.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399914-F9FB-8BB7-3B19-E0C049C437A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831450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XXXX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1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3FE949CD-8E4D-D217-8F5D-6E33308D46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6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9E18AE13-D607-252A-3841-91A18D01B6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98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606E2F37-CBD6-C1D5-A019-5FA8989540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9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3D8DB6A2-27BB-C912-D7F3-E08615CA5F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89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B4CD6506-EDE6-E364-4B52-A544DB7C0E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8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49C11B1-23B9-6E5E-946F-B0D0BC3B6E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555124EB-2959-94C8-61F3-793B32B45E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A5D0439D-08F6-0B73-9868-931143A6F2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68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</Words>
  <Application>Microsoft Office PowerPoint</Application>
  <PresentationFormat>Widescreen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Malave, Annette</dc:creator>
  <cp:lastModifiedBy>Malave, Annette</cp:lastModifiedBy>
  <cp:revision>1</cp:revision>
  <dcterms:created xsi:type="dcterms:W3CDTF">2024-07-27T15:35:54Z</dcterms:created>
  <dcterms:modified xsi:type="dcterms:W3CDTF">2024-07-27T15:37:42Z</dcterms:modified>
</cp:coreProperties>
</file>