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53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0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6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5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1536F-3F31-4F44-8494-AFAAE37B68B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F8D3-3614-4A95-8BCC-58D55BA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0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F051D2A-D289-4282-BADC-0B42C93E68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27C96C8-02BE-4FE2-95A8-27EA0D45D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A19A6B6-909A-407E-AB2C-46FA9D101C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2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6E3D61B-890F-4360-8FD4-DB6DFBBE1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8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E400BC1-1D3F-4FD9-9DBE-FB110D3C60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68BAA67-4CBD-41EA-A0A7-C404F591BE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5AEC5B3-3639-4B6E-AD3C-BB6853CE13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8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50C514C-4760-49C6-B1D8-5E07E8257F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34E2F40-93B4-47EE-B5EC-F5F23802B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5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F49E64E-9547-45E9-BFC4-8474B1654D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1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0A6A0406-43AE-45E1-A0DD-856AEEA12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F6855DD-CD13-4810-92AC-022BEF14D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B429689-A276-4CBD-8FFB-A0A30F8F0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9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A6A48B9-4F05-403E-940B-2DD7FB086B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9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1FA8534-DEBE-4329-9D12-3F9B66ED92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435A8977-8850-408A-8031-427627D7AE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5675BB5-74E8-4292-A146-3DC888DD8F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9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AA6BABE1-8C33-4033-A959-198520428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0ED4F2C-3215-460C-864E-AFAD593241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BAFBAB7-0DAA-4CA2-8027-4EBCBAAF5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51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94AE107-0CE5-44C8-A1DC-82E5A7F628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99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7400B78-A79F-4788-8564-EEF061A1A8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9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E111FB0-9893-461A-B1BE-7A73A4038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6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90DCB777-5880-4966-B2D7-938380099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37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A27DB59-CB25-477E-A002-840DE377C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6013759-203B-4A19-A333-E5C4E06911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69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A2975A4-4950-4791-9586-453C7EE425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2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E24559C2-6A60-42B9-987F-0FFF2D2FE0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1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65205BC3-D024-4FCB-8E57-974F4467E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576DF7C1-C8BF-41E2-ACDE-6B470B9418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18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924E0D25-BA8A-49F2-9A43-3341871C75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91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9BD1A8C5-C903-4868-9353-9980BB810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17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F28C66F3-F938-47F9-A169-1BF12F70C2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4B034B5-1671-4BF1-B3A8-B94E2A344B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0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855F38D7-5251-43B7-BC08-E0F4F492AC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01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4EBBF88E-820E-456E-A9AF-6288BDFD1A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60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C18F1C4-0947-4A69-8BBA-324FD1E760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44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A8C88CA4-D500-4039-86F7-6BC41028F5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03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818D232E-EF51-4BF0-A418-C43444824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A2A0A489-05B0-4D64-9459-673510C46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3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ED1CC930-5BF1-4873-A775-C3F3A88D4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46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5A33E4DF-8858-4F37-9632-2C31F51B0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08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79601FCE-DFAD-4334-85B1-5ED76605B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02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E36C0905-28A0-4339-A1CC-14F1D14768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F899A1F-28AB-42A6-BF75-7DF51744F1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8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E575280-A300-480C-A028-A3125ABBC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75DBB48-3A85-4399-BE42-4364424C1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959A46B-6573-4B55-9E7A-495E90D2DF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4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588B3D8-4A95-4CFA-8590-F5162E85D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Malave, Annette</dc:creator>
  <cp:lastModifiedBy>Malave, Annette</cp:lastModifiedBy>
  <cp:revision>2</cp:revision>
  <dcterms:created xsi:type="dcterms:W3CDTF">2018-12-16T21:01:09Z</dcterms:created>
  <dcterms:modified xsi:type="dcterms:W3CDTF">2018-12-17T15:02:59Z</dcterms:modified>
</cp:coreProperties>
</file>